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452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00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0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52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00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78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42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791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88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19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68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0E4D4-B2E2-4AAA-ABE8-04D45CAB57BB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9522C-5CC1-45F3-8A5E-AE52D10F2E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7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228599"/>
            <a:ext cx="2971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Cheri Liney" pitchFamily="2" charset="0"/>
              </a:rPr>
              <a:t>dormir</a:t>
            </a:r>
            <a:endParaRPr lang="en-US" sz="4000" dirty="0" smtClean="0">
              <a:latin typeface="Cheri Liney" pitchFamily="2" charset="0"/>
            </a:endParaRPr>
          </a:p>
          <a:p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dor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s</a:t>
            </a:r>
            <a:endParaRPr lang="en-US" sz="4000" dirty="0" smtClean="0">
              <a:solidFill>
                <a:srgbClr val="FF000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dor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s</a:t>
            </a:r>
            <a:endParaRPr lang="en-US" sz="4000" dirty="0" smtClean="0">
              <a:solidFill>
                <a:srgbClr val="FF000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dor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t</a:t>
            </a:r>
            <a:endParaRPr lang="en-US" sz="4000" dirty="0" smtClean="0">
              <a:solidFill>
                <a:srgbClr val="FF0000"/>
              </a:solidFill>
              <a:latin typeface="Cheri" pitchFamily="2" charset="0"/>
            </a:endParaRPr>
          </a:p>
          <a:p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dor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m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ons</a:t>
            </a:r>
            <a:endParaRPr lang="en-US" sz="4000" dirty="0" smtClean="0">
              <a:solidFill>
                <a:srgbClr val="00B05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dor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m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ez</a:t>
            </a:r>
            <a:endParaRPr lang="en-US" sz="4000" dirty="0" smtClean="0">
              <a:solidFill>
                <a:srgbClr val="00B05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dor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m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ent</a:t>
            </a:r>
            <a:endParaRPr lang="en-US" sz="4000" dirty="0">
              <a:solidFill>
                <a:srgbClr val="00B050"/>
              </a:solidFill>
              <a:latin typeface="Cheri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5800" y="234845"/>
            <a:ext cx="2971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Cheri Liney" pitchFamily="2" charset="0"/>
              </a:rPr>
              <a:t>partir</a:t>
            </a:r>
            <a:endParaRPr lang="en-US" sz="4000" dirty="0" smtClean="0">
              <a:latin typeface="Cheri Liney" pitchFamily="2" charset="0"/>
            </a:endParaRPr>
          </a:p>
          <a:p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smtClean="0">
                <a:latin typeface="Cheri Liney" pitchFamily="2" charset="0"/>
              </a:rPr>
              <a:t>par</a:t>
            </a:r>
            <a:r>
              <a:rPr lang="en-US" sz="4000" dirty="0" smtClean="0">
                <a:solidFill>
                  <a:srgbClr val="FF0000"/>
                </a:solidFill>
                <a:latin typeface="Cheri" pitchFamily="2" charset="0"/>
              </a:rPr>
              <a:t>s</a:t>
            </a:r>
          </a:p>
          <a:p>
            <a:r>
              <a:rPr lang="en-US" sz="4000" dirty="0" smtClean="0">
                <a:latin typeface="Cheri Liney" pitchFamily="2" charset="0"/>
              </a:rPr>
              <a:t>par</a:t>
            </a:r>
            <a:r>
              <a:rPr lang="en-US" sz="4000" dirty="0" smtClean="0">
                <a:solidFill>
                  <a:srgbClr val="FF0000"/>
                </a:solidFill>
                <a:latin typeface="Cheri" pitchFamily="2" charset="0"/>
              </a:rPr>
              <a:t>s</a:t>
            </a:r>
          </a:p>
          <a:p>
            <a:r>
              <a:rPr lang="en-US" sz="4000" dirty="0" smtClean="0">
                <a:latin typeface="Cheri Liney" pitchFamily="2" charset="0"/>
              </a:rPr>
              <a:t>par</a:t>
            </a:r>
            <a:r>
              <a:rPr lang="en-US" sz="4000" dirty="0" smtClean="0">
                <a:solidFill>
                  <a:srgbClr val="FF0000"/>
                </a:solidFill>
                <a:latin typeface="Cheri" pitchFamily="2" charset="0"/>
              </a:rPr>
              <a:t>t</a:t>
            </a:r>
          </a:p>
          <a:p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par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t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ons</a:t>
            </a:r>
            <a:endParaRPr lang="en-US" sz="4000" dirty="0" smtClean="0">
              <a:solidFill>
                <a:srgbClr val="00B05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par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t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ez</a:t>
            </a:r>
            <a:endParaRPr lang="en-US" sz="4000" dirty="0" smtClean="0">
              <a:solidFill>
                <a:srgbClr val="00B05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par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t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ent</a:t>
            </a:r>
            <a:endParaRPr lang="en-US" sz="4000" dirty="0">
              <a:solidFill>
                <a:srgbClr val="00B050"/>
              </a:solidFill>
              <a:latin typeface="Cheri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1702" y="228600"/>
            <a:ext cx="22310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Cheri Liney" pitchFamily="2" charset="0"/>
              </a:rPr>
              <a:t>sortir</a:t>
            </a:r>
            <a:endParaRPr lang="en-US" sz="4000" dirty="0" smtClean="0">
              <a:latin typeface="Cheri Liney" pitchFamily="2" charset="0"/>
            </a:endParaRPr>
          </a:p>
          <a:p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sor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s</a:t>
            </a:r>
            <a:endParaRPr lang="en-US" sz="4000" dirty="0" smtClean="0">
              <a:solidFill>
                <a:srgbClr val="FF000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sor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s</a:t>
            </a:r>
            <a:endParaRPr lang="en-US" sz="4000" dirty="0" smtClean="0">
              <a:solidFill>
                <a:srgbClr val="FF0000"/>
              </a:solidFill>
              <a:latin typeface="Cheri" pitchFamily="2" charset="0"/>
            </a:endParaRPr>
          </a:p>
          <a:p>
            <a:r>
              <a:rPr lang="en-US" sz="4000" dirty="0" smtClean="0">
                <a:latin typeface="Cheri Liney" pitchFamily="2" charset="0"/>
              </a:rPr>
              <a:t>sor</a:t>
            </a:r>
            <a:r>
              <a:rPr lang="en-US" sz="4000" dirty="0" smtClean="0">
                <a:solidFill>
                  <a:srgbClr val="FF0000"/>
                </a:solidFill>
                <a:latin typeface="Cheri" pitchFamily="2" charset="0"/>
              </a:rPr>
              <a:t>t</a:t>
            </a:r>
          </a:p>
          <a:p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sor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t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ons</a:t>
            </a:r>
            <a:endParaRPr lang="en-US" sz="4000" dirty="0" smtClean="0">
              <a:solidFill>
                <a:srgbClr val="00B05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sor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t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ez</a:t>
            </a:r>
            <a:endParaRPr lang="en-US" sz="4000" dirty="0" smtClean="0">
              <a:solidFill>
                <a:srgbClr val="00B050"/>
              </a:solidFill>
              <a:latin typeface="Cheri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sor</a:t>
            </a:r>
            <a:r>
              <a:rPr lang="en-US" sz="4000" dirty="0" err="1" smtClean="0">
                <a:solidFill>
                  <a:srgbClr val="FF0000"/>
                </a:solidFill>
                <a:latin typeface="Cheri" pitchFamily="2" charset="0"/>
              </a:rPr>
              <a:t>t</a:t>
            </a:r>
            <a:r>
              <a:rPr lang="en-US" sz="4000" dirty="0" err="1" smtClean="0">
                <a:solidFill>
                  <a:srgbClr val="00B050"/>
                </a:solidFill>
                <a:latin typeface="Cheri" pitchFamily="2" charset="0"/>
              </a:rPr>
              <a:t>ent</a:t>
            </a:r>
            <a:endParaRPr lang="en-US" sz="4000" dirty="0">
              <a:solidFill>
                <a:srgbClr val="00B050"/>
              </a:solidFill>
              <a:latin typeface="Cheri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59705"/>
            <a:ext cx="2971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heri Liney" pitchFamily="2" charset="0"/>
              </a:rPr>
              <a:t>Je</a:t>
            </a:r>
          </a:p>
          <a:p>
            <a:r>
              <a:rPr lang="en-US" sz="4000" dirty="0" err="1" smtClean="0">
                <a:latin typeface="Cheri Liney" pitchFamily="2" charset="0"/>
              </a:rPr>
              <a:t>Tu</a:t>
            </a:r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smtClean="0">
                <a:latin typeface="Cheri Liney" pitchFamily="2" charset="0"/>
              </a:rPr>
              <a:t>Il</a:t>
            </a:r>
          </a:p>
          <a:p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smtClean="0">
                <a:latin typeface="Cheri Liney" pitchFamily="2" charset="0"/>
              </a:rPr>
              <a:t>Nous</a:t>
            </a:r>
          </a:p>
          <a:p>
            <a:r>
              <a:rPr lang="en-US" sz="4000" dirty="0" err="1" smtClean="0">
                <a:latin typeface="Cheri Liney" pitchFamily="2" charset="0"/>
              </a:rPr>
              <a:t>Vous</a:t>
            </a:r>
            <a:endParaRPr lang="en-US" sz="4000" dirty="0" smtClean="0">
              <a:latin typeface="Cheri Liney" pitchFamily="2" charset="0"/>
            </a:endParaRPr>
          </a:p>
          <a:p>
            <a:r>
              <a:rPr lang="en-US" sz="4000" dirty="0" err="1" smtClean="0">
                <a:latin typeface="Cheri Liney" pitchFamily="2" charset="0"/>
              </a:rPr>
              <a:t>Ils</a:t>
            </a:r>
            <a:endParaRPr lang="en-US" sz="4000" dirty="0" smtClean="0">
              <a:latin typeface="Cheri Lin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08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27</Words>
  <Application>Microsoft Office PowerPoint</Application>
  <PresentationFormat>On-screen Show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2012-11-02T15:22:17Z</dcterms:created>
  <dcterms:modified xsi:type="dcterms:W3CDTF">2012-11-02T15:42:30Z</dcterms:modified>
</cp:coreProperties>
</file>